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7"/>
    <p:restoredTop sz="85170"/>
  </p:normalViewPr>
  <p:slideViewPr>
    <p:cSldViewPr snapToGrid="0" snapToObjects="1">
      <p:cViewPr varScale="1">
        <p:scale>
          <a:sx n="108" d="100"/>
          <a:sy n="108" d="100"/>
        </p:scale>
        <p:origin x="40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3364816" y="5563765"/>
            <a:ext cx="5325989" cy="9236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 one model is better than another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are at about 83.3% test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A graph of a test accuracy&#10;&#10;Description automatically generated">
            <a:extLst>
              <a:ext uri="{FF2B5EF4-FFF2-40B4-BE49-F238E27FC236}">
                <a16:creationId xmlns:a16="http://schemas.microsoft.com/office/drawing/2014/main" id="{0E16FE5A-E7FE-93CF-7F91-F4987EDF0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3363" y="1521056"/>
            <a:ext cx="4748893" cy="381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4272</TotalTime>
  <Words>1338</Words>
  <Application>Microsoft Macintosh PowerPoint</Application>
  <PresentationFormat>Widescreen</PresentationFormat>
  <Paragraphs>233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Mukundan Kuthalam</cp:lastModifiedBy>
  <cp:revision>201</cp:revision>
  <dcterms:created xsi:type="dcterms:W3CDTF">2021-04-29T18:58:34Z</dcterms:created>
  <dcterms:modified xsi:type="dcterms:W3CDTF">2024-11-09T21:06:46Z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